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2"/>
  </p:notesMasterIdLst>
  <p:sldIdLst>
    <p:sldId id="256" r:id="rId2"/>
    <p:sldId id="257" r:id="rId3"/>
    <p:sldId id="259" r:id="rId4"/>
    <p:sldId id="258" r:id="rId5"/>
    <p:sldId id="260" r:id="rId6"/>
    <p:sldId id="261" r:id="rId7"/>
    <p:sldId id="262" r:id="rId8"/>
    <p:sldId id="263" r:id="rId9"/>
    <p:sldId id="264" r:id="rId10"/>
    <p:sldId id="265" r:id="rId1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66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F8A955-504D-4E45-97AD-12E642398A40}" type="datetimeFigureOut">
              <a:rPr lang="es-ES" smtClean="0"/>
              <a:t>12/11/2013</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250E75-915C-4679-B2D6-4E40D4E0F1FA}" type="slidenum">
              <a:rPr lang="es-ES" smtClean="0"/>
              <a:t>‹Nº›</a:t>
            </a:fld>
            <a:endParaRPr lang="es-ES"/>
          </a:p>
        </p:txBody>
      </p:sp>
    </p:spTree>
    <p:extLst>
      <p:ext uri="{BB962C8B-B14F-4D97-AF65-F5344CB8AC3E}">
        <p14:creationId xmlns:p14="http://schemas.microsoft.com/office/powerpoint/2010/main" val="4046974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CE250E75-915C-4679-B2D6-4E40D4E0F1FA}" type="slidenum">
              <a:rPr lang="es-ES" smtClean="0"/>
              <a:t>2</a:t>
            </a:fld>
            <a:endParaRPr lang="es-ES"/>
          </a:p>
        </p:txBody>
      </p:sp>
    </p:spTree>
    <p:extLst>
      <p:ext uri="{BB962C8B-B14F-4D97-AF65-F5344CB8AC3E}">
        <p14:creationId xmlns:p14="http://schemas.microsoft.com/office/powerpoint/2010/main" val="39290780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r>
              <a:rPr lang="es-ES" smtClean="0"/>
              <a:t>12/11/2013</a:t>
            </a:r>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697B1EB-CC96-48AA-BBAC-87084CE45016}" type="slidenum">
              <a:rPr lang="es-ES" smtClean="0"/>
              <a:t>‹Nº›</a:t>
            </a:fld>
            <a:endParaRPr lang="es-ES"/>
          </a:p>
        </p:txBody>
      </p:sp>
    </p:spTree>
  </p:cSld>
  <p:clrMapOvr>
    <a:masterClrMapping/>
  </p:clrMapOvr>
  <mc:AlternateContent xmlns:mc="http://schemas.openxmlformats.org/markup-compatibility/2006">
    <mc:Choice xmlns:p14="http://schemas.microsoft.com/office/powerpoint/2010/main" Requires="p14">
      <p:transition spd="med" p14:dur="700">
        <p:fade/>
        <p:sndAc>
          <p:stSnd>
            <p:snd r:embed="rId1" name="voltage.wav"/>
          </p:stSnd>
        </p:sndAc>
      </p:transition>
    </mc:Choice>
    <mc:Fallback>
      <p:transition spd="med">
        <p:fade/>
        <p:sndAc>
          <p:stSnd>
            <p:snd r:embed="rId1" name="voltage.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r>
              <a:rPr lang="es-ES" smtClean="0"/>
              <a:t>12/11/2013</a:t>
            </a:r>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697B1EB-CC96-48AA-BBAC-87084CE45016}" type="slidenum">
              <a:rPr lang="es-ES" smtClean="0"/>
              <a:t>‹Nº›</a:t>
            </a:fld>
            <a:endParaRPr lang="es-ES"/>
          </a:p>
        </p:txBody>
      </p:sp>
    </p:spTree>
  </p:cSld>
  <p:clrMapOvr>
    <a:masterClrMapping/>
  </p:clrMapOvr>
  <mc:AlternateContent xmlns:mc="http://schemas.openxmlformats.org/markup-compatibility/2006">
    <mc:Choice xmlns:p14="http://schemas.microsoft.com/office/powerpoint/2010/main" Requires="p14">
      <p:transition spd="med" p14:dur="700">
        <p:fade/>
        <p:sndAc>
          <p:stSnd>
            <p:snd r:embed="rId1" name="voltage.wav"/>
          </p:stSnd>
        </p:sndAc>
      </p:transition>
    </mc:Choice>
    <mc:Fallback>
      <p:transition spd="med">
        <p:fade/>
        <p:sndAc>
          <p:stSnd>
            <p:snd r:embed="rId1" name="voltage.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4" name="Date Placeholder 3"/>
          <p:cNvSpPr>
            <a:spLocks noGrp="1"/>
          </p:cNvSpPr>
          <p:nvPr>
            <p:ph type="dt" sz="half" idx="10"/>
          </p:nvPr>
        </p:nvSpPr>
        <p:spPr/>
        <p:txBody>
          <a:bodyPr/>
          <a:lstStyle/>
          <a:p>
            <a:r>
              <a:rPr lang="es-ES" smtClean="0"/>
              <a:t>12/11/2013</a:t>
            </a:r>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697B1EB-CC96-48AA-BBAC-87084CE45016}" type="slidenum">
              <a:rPr lang="es-ES" smtClean="0"/>
              <a:t>‹Nº›</a:t>
            </a:fld>
            <a:endParaRPr lang="es-ES"/>
          </a:p>
        </p:txBody>
      </p:sp>
    </p:spTree>
  </p:cSld>
  <p:clrMapOvr>
    <a:masterClrMapping/>
  </p:clrMapOvr>
  <mc:AlternateContent xmlns:mc="http://schemas.openxmlformats.org/markup-compatibility/2006">
    <mc:Choice xmlns:p14="http://schemas.microsoft.com/office/powerpoint/2010/main" Requires="p14">
      <p:transition spd="med" p14:dur="700">
        <p:fade/>
        <p:sndAc>
          <p:stSnd>
            <p:snd r:embed="rId1" name="voltage.wav"/>
          </p:stSnd>
        </p:sndAc>
      </p:transition>
    </mc:Choice>
    <mc:Fallback>
      <p:transition spd="med">
        <p:fade/>
        <p:sndAc>
          <p:stSnd>
            <p:snd r:embed="rId1" name="voltage.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r>
              <a:rPr lang="es-ES" smtClean="0"/>
              <a:t>12/11/2013</a:t>
            </a:r>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E697B1EB-CC96-48AA-BBAC-87084CE45016}" type="slidenum">
              <a:rPr lang="es-ES" smtClean="0"/>
              <a:t>‹Nº›</a:t>
            </a:fld>
            <a:endParaRPr lang="es-ES"/>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sndAc>
          <p:stSnd>
            <p:snd r:embed="rId1" name="voltage.wav"/>
          </p:stSnd>
        </p:sndAc>
      </p:transition>
    </mc:Choice>
    <mc:Fallback>
      <p:transition spd="med">
        <p:fade/>
        <p:sndAc>
          <p:stSnd>
            <p:snd r:embed="rId1" name="voltage.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smtClean="0"/>
              <a:t>Haga clic para modificar el estilo de texto del patrón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r>
              <a:rPr lang="es-ES" smtClean="0"/>
              <a:t>12/11/2013</a:t>
            </a:r>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E697B1EB-CC96-48AA-BBAC-87084CE45016}" type="slidenum">
              <a:rPr lang="es-ES" smtClean="0"/>
              <a:t>‹Nº›</a:t>
            </a:fld>
            <a:endParaRPr lang="es-ES"/>
          </a:p>
        </p:txBody>
      </p:sp>
    </p:spTree>
  </p:cSld>
  <p:clrMapOvr>
    <a:masterClrMapping/>
  </p:clrMapOvr>
  <mc:AlternateContent xmlns:mc="http://schemas.openxmlformats.org/markup-compatibility/2006">
    <mc:Choice xmlns:p14="http://schemas.microsoft.com/office/powerpoint/2010/main" Requires="p14">
      <p:transition spd="med" p14:dur="700">
        <p:fade/>
        <p:sndAc>
          <p:stSnd>
            <p:snd r:embed="rId1" name="voltage.wav"/>
          </p:stSnd>
        </p:sndAc>
      </p:transition>
    </mc:Choice>
    <mc:Fallback>
      <p:transition spd="med">
        <p:fade/>
        <p:sndAc>
          <p:stSnd>
            <p:snd r:embed="rId1" name="voltage.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r>
              <a:rPr lang="es-ES" smtClean="0"/>
              <a:t>12/11/2013</a:t>
            </a:r>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E697B1EB-CC96-48AA-BBAC-87084CE45016}" type="slidenum">
              <a:rPr lang="es-ES" smtClean="0"/>
              <a:t>‹Nº›</a:t>
            </a:fld>
            <a:endParaRPr lang="es-ES"/>
          </a:p>
        </p:txBody>
      </p:sp>
    </p:spTree>
  </p:cSld>
  <p:clrMapOvr>
    <a:masterClrMapping/>
  </p:clrMapOvr>
  <mc:AlternateContent xmlns:mc="http://schemas.openxmlformats.org/markup-compatibility/2006">
    <mc:Choice xmlns:p14="http://schemas.microsoft.com/office/powerpoint/2010/main" Requires="p14">
      <p:transition spd="med" p14:dur="700">
        <p:fade/>
        <p:sndAc>
          <p:stSnd>
            <p:snd r:embed="rId1" name="voltage.wav"/>
          </p:stSnd>
        </p:sndAc>
      </p:transition>
    </mc:Choice>
    <mc:Fallback>
      <p:transition spd="med">
        <p:fade/>
        <p:sndAc>
          <p:stSnd>
            <p:snd r:embed="rId1" name="voltage.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s-ES" smtClean="0"/>
              <a:t>12/11/2013</a:t>
            </a:r>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E697B1EB-CC96-48AA-BBAC-87084CE45016}" type="slidenum">
              <a:rPr lang="es-ES" smtClean="0"/>
              <a:t>‹Nº›</a:t>
            </a:fld>
            <a:endParaRPr lang="es-ES"/>
          </a:p>
        </p:txBody>
      </p:sp>
    </p:spTree>
  </p:cSld>
  <p:clrMapOvr>
    <a:masterClrMapping/>
  </p:clrMapOvr>
  <mc:AlternateContent xmlns:mc="http://schemas.openxmlformats.org/markup-compatibility/2006">
    <mc:Choice xmlns:p14="http://schemas.microsoft.com/office/powerpoint/2010/main" Requires="p14">
      <p:transition spd="med" p14:dur="700">
        <p:fade/>
        <p:sndAc>
          <p:stSnd>
            <p:snd r:embed="rId1" name="voltage.wav"/>
          </p:stSnd>
        </p:sndAc>
      </p:transition>
    </mc:Choice>
    <mc:Fallback>
      <p:transition spd="med">
        <p:fade/>
        <p:sndAc>
          <p:stSnd>
            <p:snd r:embed="rId1" name="voltage.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mtClean="0"/>
              <a:t>Haga clic para modificar el estilo de título del patrón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smtClean="0"/>
              <a:t>Haga clic para modificar el estilo de texto del patrón</a:t>
            </a:r>
          </a:p>
        </p:txBody>
      </p:sp>
      <p:sp>
        <p:nvSpPr>
          <p:cNvPr id="5" name="Date Placeholder 4"/>
          <p:cNvSpPr>
            <a:spLocks noGrp="1"/>
          </p:cNvSpPr>
          <p:nvPr>
            <p:ph type="dt" sz="half" idx="10"/>
          </p:nvPr>
        </p:nvSpPr>
        <p:spPr/>
        <p:txBody>
          <a:bodyPr/>
          <a:lstStyle/>
          <a:p>
            <a:r>
              <a:rPr lang="es-ES" smtClean="0"/>
              <a:t>12/11/2013</a:t>
            </a:r>
            <a:endParaRPr lang="es-E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E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E697B1EB-CC96-48AA-BBAC-87084CE45016}" type="slidenum">
              <a:rPr lang="es-ES" smtClean="0"/>
              <a:t>‹Nº›</a:t>
            </a:fld>
            <a:endParaRPr lang="es-ES"/>
          </a:p>
        </p:txBody>
      </p:sp>
    </p:spTree>
  </p:cSld>
  <p:clrMapOvr>
    <a:masterClrMapping/>
  </p:clrMapOvr>
  <mc:AlternateContent xmlns:mc="http://schemas.openxmlformats.org/markup-compatibility/2006">
    <mc:Choice xmlns:p14="http://schemas.microsoft.com/office/powerpoint/2010/main" Requires="p14">
      <p:transition spd="med" p14:dur="700">
        <p:fade/>
        <p:sndAc>
          <p:stSnd>
            <p:snd r:embed="rId1" name="voltage.wav"/>
          </p:stSnd>
        </p:sndAc>
      </p:transition>
    </mc:Choice>
    <mc:Fallback>
      <p:transition spd="med">
        <p:fade/>
        <p:sndAc>
          <p:stSnd>
            <p:snd r:embed="rId1" name="voltage.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dirty="0" smtClean="0"/>
              <a:t>Haga clic en el icono para agregar una imagen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s-ES" smtClean="0"/>
              <a:t>12/11/2013</a:t>
            </a:r>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E697B1EB-CC96-48AA-BBAC-87084CE45016}" type="slidenum">
              <a:rPr lang="es-ES" smtClean="0"/>
              <a:t>‹Nº›</a:t>
            </a:fld>
            <a:endParaRPr lang="es-ES"/>
          </a:p>
        </p:txBody>
      </p:sp>
    </p:spTree>
  </p:cSld>
  <p:clrMapOvr>
    <a:masterClrMapping/>
  </p:clrMapOvr>
  <mc:AlternateContent xmlns:mc="http://schemas.openxmlformats.org/markup-compatibility/2006">
    <mc:Choice xmlns:p14="http://schemas.microsoft.com/office/powerpoint/2010/main" Requires="p14">
      <p:transition spd="med" p14:dur="700">
        <p:fade/>
        <p:sndAc>
          <p:stSnd>
            <p:snd r:embed="rId1" name="voltage.wav"/>
          </p:stSnd>
        </p:sndAc>
      </p:transition>
    </mc:Choice>
    <mc:Fallback>
      <p:transition spd="med">
        <p:fade/>
        <p:sndAc>
          <p:stSnd>
            <p:snd r:embed="rId1" name="voltage.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r>
              <a:rPr lang="es-ES" smtClean="0"/>
              <a:t>12/11/2013</a:t>
            </a:r>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697B1EB-CC96-48AA-BBAC-87084CE45016}" type="slidenum">
              <a:rPr lang="es-ES" smtClean="0"/>
              <a:t>‹Nº›</a:t>
            </a:fld>
            <a:endParaRPr lang="es-ES"/>
          </a:p>
        </p:txBody>
      </p:sp>
    </p:spTree>
  </p:cSld>
  <p:clrMapOvr>
    <a:masterClrMapping/>
  </p:clrMapOvr>
  <mc:AlternateContent xmlns:mc="http://schemas.openxmlformats.org/markup-compatibility/2006">
    <mc:Choice xmlns:p14="http://schemas.microsoft.com/office/powerpoint/2010/main" Requires="p14">
      <p:transition spd="med" p14:dur="700">
        <p:fade/>
        <p:sndAc>
          <p:stSnd>
            <p:snd r:embed="rId1" name="voltage.wav"/>
          </p:stSnd>
        </p:sndAc>
      </p:transition>
    </mc:Choice>
    <mc:Fallback>
      <p:transition spd="med">
        <p:fade/>
        <p:sndAc>
          <p:stSnd>
            <p:snd r:embed="rId1" name="voltage.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r>
              <a:rPr lang="es-ES" smtClean="0"/>
              <a:t>12/11/2013</a:t>
            </a:r>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E697B1EB-CC96-48AA-BBAC-87084CE45016}" type="slidenum">
              <a:rPr lang="es-ES" smtClean="0"/>
              <a:t>‹Nº›</a:t>
            </a:fld>
            <a:endParaRPr lang="es-ES"/>
          </a:p>
        </p:txBody>
      </p:sp>
    </p:spTree>
  </p:cSld>
  <p:clrMapOvr>
    <a:masterClrMapping/>
  </p:clrMapOvr>
  <mc:AlternateContent xmlns:mc="http://schemas.openxmlformats.org/markup-compatibility/2006">
    <mc:Choice xmlns:p14="http://schemas.microsoft.com/office/powerpoint/2010/main" Requires="p14">
      <p:transition spd="med" p14:dur="700">
        <p:fade/>
        <p:sndAc>
          <p:stSnd>
            <p:snd r:embed="rId1" name="voltage.wav"/>
          </p:stSnd>
        </p:sndAc>
      </p:transition>
    </mc:Choice>
    <mc:Fallback>
      <p:transition spd="med">
        <p:fade/>
        <p:sndAc>
          <p:stSnd>
            <p:snd r:embed="rId1" name="voltage.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r>
              <a:rPr lang="es-ES" smtClean="0"/>
              <a:t>12/11/2013</a:t>
            </a:r>
            <a:endParaRPr lang="es-E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E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E697B1EB-CC96-48AA-BBAC-87084CE45016}"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sndAc>
          <p:stSnd>
            <p:snd r:embed="rId13" name="voltage.wav"/>
          </p:stSnd>
        </p:sndAc>
      </p:transition>
    </mc:Choice>
    <mc:Fallback>
      <p:transition spd="med">
        <p:fade/>
        <p:sndAc>
          <p:stSnd>
            <p:snd r:embed="rId13" name="voltage.wav"/>
          </p:stSnd>
        </p:sndAc>
      </p:transition>
    </mc:Fallback>
  </mc:AlternateContent>
  <p:hf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2.wav"/><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2.xml"/><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2.xml"/><Relationship Id="rId4" Type="http://schemas.microsoft.com/office/2007/relationships/hdphoto" Target="../media/hdphoto4.wdp"/></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2.xml"/><Relationship Id="rId4" Type="http://schemas.microsoft.com/office/2007/relationships/hdphoto" Target="../media/hdphoto5.wdp"/></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3.wav"/><Relationship Id="rId1" Type="http://schemas.openxmlformats.org/officeDocument/2006/relationships/slideLayout" Target="../slideLayouts/slideLayout2.xml"/><Relationship Id="rId4" Type="http://schemas.microsoft.com/office/2007/relationships/hdphoto" Target="../media/hdphoto6.wdp"/></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4.wav"/><Relationship Id="rId1" Type="http://schemas.openxmlformats.org/officeDocument/2006/relationships/slideLayout" Target="../slideLayouts/slideLayout2.xml"/><Relationship Id="rId4" Type="http://schemas.microsoft.com/office/2007/relationships/hdphoto" Target="../media/hdphoto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rot="19140000">
            <a:off x="1649199" y="3004182"/>
            <a:ext cx="6511131" cy="329259"/>
          </a:xfrm>
        </p:spPr>
        <p:txBody>
          <a:bodyPr/>
          <a:lstStyle/>
          <a:p>
            <a:r>
              <a:rPr lang="es-ES" dirty="0" smtClean="0"/>
              <a:t>Por: Daniel Andrés González Llano</a:t>
            </a:r>
            <a:endParaRPr lang="es-ES" dirty="0"/>
          </a:p>
        </p:txBody>
      </p:sp>
      <p:sp>
        <p:nvSpPr>
          <p:cNvPr id="5" name="4 Rectángulo"/>
          <p:cNvSpPr/>
          <p:nvPr/>
        </p:nvSpPr>
        <p:spPr>
          <a:xfrm rot="19139635">
            <a:off x="-768967" y="1191066"/>
            <a:ext cx="7699141" cy="2585323"/>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ES" sz="5400" b="1" cap="none" spc="0" dirty="0" smtClean="0">
                <a:ln/>
                <a:solidFill>
                  <a:schemeClr val="accent3"/>
                </a:solidFill>
                <a:effectLst/>
              </a:rPr>
              <a:t>QUE HACER PARA SUPERAR</a:t>
            </a:r>
          </a:p>
          <a:p>
            <a:pPr algn="ctr"/>
            <a:r>
              <a:rPr lang="es-ES" sz="5400" b="1" dirty="0" smtClean="0">
                <a:ln/>
                <a:solidFill>
                  <a:schemeClr val="accent3"/>
                </a:solidFill>
              </a:rPr>
              <a:t>ALGO EN TU VIDA</a:t>
            </a:r>
            <a:endParaRPr lang="es-ES" sz="5400" b="1" cap="none" spc="0" dirty="0">
              <a:ln/>
              <a:solidFill>
                <a:schemeClr val="accent3"/>
              </a:solidFill>
              <a:effectLst/>
            </a:endParaRPr>
          </a:p>
        </p:txBody>
      </p:sp>
    </p:spTree>
    <p:extLst>
      <p:ext uri="{BB962C8B-B14F-4D97-AF65-F5344CB8AC3E}">
        <p14:creationId xmlns:p14="http://schemas.microsoft.com/office/powerpoint/2010/main" val="1746905364"/>
      </p:ext>
    </p:extLst>
  </p:cSld>
  <p:clrMapOvr>
    <a:masterClrMapping/>
  </p:clrMapOvr>
  <mc:AlternateContent xmlns:mc="http://schemas.openxmlformats.org/markup-compatibility/2006">
    <mc:Choice xmlns:p14="http://schemas.microsoft.com/office/powerpoint/2010/main" Requires="p14">
      <p:transition spd="med" p14:dur="700">
        <p:fade/>
        <p:sndAc>
          <p:stSnd>
            <p:snd r:embed="rId2" name="voltage.wav"/>
          </p:stSnd>
        </p:sndAc>
      </p:transition>
    </mc:Choice>
    <mc:Fallback>
      <p:transition spd="med">
        <p:fade/>
        <p:sndAc>
          <p:stSnd>
            <p:snd r:embed="rId2" name="voltage.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4">
            <a:extLst>
              <a:ext uri="{BEBA8EAE-BF5A-486C-A8C5-ECC9F3942E4B}">
                <a14:imgProps xmlns:a14="http://schemas.microsoft.com/office/drawing/2010/main">
                  <a14:imgLayer r:embed="rId5">
                    <a14:imgEffect>
                      <a14:brightnessContrast bright="18000" contrast="-42000"/>
                    </a14:imgEffect>
                  </a14:imgLayer>
                </a14:imgProps>
              </a:ext>
              <a:ext uri="{28A0092B-C50C-407E-A947-70E740481C1C}">
                <a14:useLocalDpi xmlns:a14="http://schemas.microsoft.com/office/drawing/2010/main" val="0"/>
              </a:ext>
            </a:extLst>
          </a:blip>
          <a:stretch>
            <a:fillRect/>
          </a:stretch>
        </p:blipFill>
        <p:spPr>
          <a:xfrm>
            <a:off x="1259632" y="0"/>
            <a:ext cx="6858000" cy="6858000"/>
          </a:xfrm>
          <a:prstGeom prst="ellipse">
            <a:avLst/>
          </a:prstGeom>
          <a:ln w="190500" cap="rnd">
            <a:solidFill>
              <a:srgbClr val="C8C6BD">
                <a:alpha val="64000"/>
              </a:srgb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 name="1 Título"/>
          <p:cNvSpPr>
            <a:spLocks noGrp="1"/>
          </p:cNvSpPr>
          <p:nvPr>
            <p:ph type="title"/>
          </p:nvPr>
        </p:nvSpPr>
        <p:spPr/>
        <p:txBody>
          <a:bodyPr/>
          <a:lstStyle/>
          <a:p>
            <a:r>
              <a:rPr lang="es-ES" dirty="0" smtClean="0">
                <a:solidFill>
                  <a:srgbClr val="FF0000"/>
                </a:solidFill>
              </a:rPr>
              <a:t>Antes de empezar</a:t>
            </a:r>
            <a:endParaRPr lang="es-ES" dirty="0">
              <a:solidFill>
                <a:srgbClr val="FF0000"/>
              </a:solidFill>
            </a:endParaRPr>
          </a:p>
        </p:txBody>
      </p:sp>
      <p:sp>
        <p:nvSpPr>
          <p:cNvPr id="3" name="2 Marcador de contenido"/>
          <p:cNvSpPr>
            <a:spLocks noGrp="1"/>
          </p:cNvSpPr>
          <p:nvPr>
            <p:ph idx="1"/>
          </p:nvPr>
        </p:nvSpPr>
        <p:spPr/>
        <p:txBody>
          <a:bodyPr>
            <a:noAutofit/>
          </a:bodyPr>
          <a:lstStyle/>
          <a:p>
            <a:pPr algn="just"/>
            <a:r>
              <a:rPr lang="es-ES" sz="2400" b="0" dirty="0" smtClean="0"/>
              <a:t>	Seguro </a:t>
            </a:r>
            <a:r>
              <a:rPr lang="es-ES" sz="2400" b="0" dirty="0"/>
              <a:t>has sentido que cuando te pasa algo malo no lo puedes olvidar, pues te deja un especie de trauma, un recuerdo casi imborrable que te </a:t>
            </a:r>
            <a:r>
              <a:rPr lang="es-ES" sz="2400" b="0" dirty="0" smtClean="0"/>
              <a:t>persigue.</a:t>
            </a:r>
          </a:p>
          <a:p>
            <a:pPr algn="just"/>
            <a:r>
              <a:rPr lang="es-ES" sz="2400" b="0" dirty="0"/>
              <a:t>	</a:t>
            </a:r>
            <a:r>
              <a:rPr lang="es-ES" sz="2400" b="0" dirty="0" smtClean="0"/>
              <a:t>Solo </a:t>
            </a:r>
            <a:r>
              <a:rPr lang="es-ES" sz="2400" b="0" dirty="0"/>
              <a:t>son recuerdos absorbidos por tu mente, hay muchas formas de sacarlos de tu sistema (superarlos), aquí te expondré una que me funciono a </a:t>
            </a:r>
            <a:r>
              <a:rPr lang="es-ES" sz="2400" b="0" dirty="0" smtClean="0"/>
              <a:t>mi.</a:t>
            </a:r>
          </a:p>
          <a:p>
            <a:pPr algn="just"/>
            <a:r>
              <a:rPr lang="es-ES" sz="2400" b="0" dirty="0"/>
              <a:t>	</a:t>
            </a:r>
            <a:r>
              <a:rPr lang="es-ES" sz="2400" b="0" dirty="0" smtClean="0"/>
              <a:t>Recuerda </a:t>
            </a:r>
            <a:r>
              <a:rPr lang="es-ES" sz="2400" b="0" dirty="0"/>
              <a:t>nuca volver a hablar de tus problemas pasados con nadie para no vivir en este</a:t>
            </a:r>
            <a:r>
              <a:rPr lang="es-ES" sz="2400" b="0" dirty="0" smtClean="0"/>
              <a:t>.</a:t>
            </a:r>
            <a:endParaRPr lang="es-ES" sz="2400" dirty="0"/>
          </a:p>
        </p:txBody>
      </p:sp>
      <p:sp>
        <p:nvSpPr>
          <p:cNvPr id="7" name="6 Marcador de número de diapositiva"/>
          <p:cNvSpPr>
            <a:spLocks noGrp="1"/>
          </p:cNvSpPr>
          <p:nvPr>
            <p:ph type="sldNum" sz="quarter" idx="12"/>
          </p:nvPr>
        </p:nvSpPr>
        <p:spPr/>
        <p:txBody>
          <a:bodyPr/>
          <a:lstStyle/>
          <a:p>
            <a:fld id="{E697B1EB-CC96-48AA-BBAC-87084CE45016}" type="slidenum">
              <a:rPr lang="es-ES" smtClean="0"/>
              <a:t>2</a:t>
            </a:fld>
            <a:endParaRPr lang="es-ES"/>
          </a:p>
        </p:txBody>
      </p:sp>
    </p:spTree>
    <p:extLst>
      <p:ext uri="{BB962C8B-B14F-4D97-AF65-F5344CB8AC3E}">
        <p14:creationId xmlns:p14="http://schemas.microsoft.com/office/powerpoint/2010/main" val="717439823"/>
      </p:ext>
    </p:extLst>
  </p:cSld>
  <p:clrMapOvr>
    <a:masterClrMapping/>
  </p:clrMapOvr>
  <mc:AlternateContent xmlns:mc="http://schemas.openxmlformats.org/markup-compatibility/2006">
    <mc:Choice xmlns:p14="http://schemas.microsoft.com/office/powerpoint/2010/main" Requires="p14">
      <p:transition spd="med" p14:dur="700">
        <p:fade/>
        <p:sndAc>
          <p:stSnd>
            <p:snd r:embed="rId3" name="voltage.wav"/>
          </p:stSnd>
        </p:sndAc>
      </p:transition>
    </mc:Choice>
    <mc:Fallback>
      <p:transition spd="med">
        <p:fade/>
        <p:sndAc>
          <p:stSnd>
            <p:snd r:embed="rId3" name="voltage.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85726"/>
            <a:ext cx="9180512" cy="7029451"/>
          </a:xfrm>
          <a:prstGeom prst="rect">
            <a:avLst/>
          </a:prstGeom>
        </p:spPr>
      </p:pic>
      <p:sp>
        <p:nvSpPr>
          <p:cNvPr id="2" name="1 Título"/>
          <p:cNvSpPr>
            <a:spLocks noGrp="1"/>
          </p:cNvSpPr>
          <p:nvPr>
            <p:ph type="title"/>
          </p:nvPr>
        </p:nvSpPr>
        <p:spPr/>
        <p:txBody>
          <a:bodyPr/>
          <a:lstStyle/>
          <a:p>
            <a:r>
              <a:rPr lang="es-ES" dirty="0" smtClean="0">
                <a:solidFill>
                  <a:srgbClr val="FF0000"/>
                </a:solidFill>
              </a:rPr>
              <a:t>Supongamos…</a:t>
            </a:r>
            <a:endParaRPr lang="es-ES" dirty="0">
              <a:solidFill>
                <a:srgbClr val="FF0000"/>
              </a:solidFill>
            </a:endParaRPr>
          </a:p>
        </p:txBody>
      </p:sp>
      <p:sp>
        <p:nvSpPr>
          <p:cNvPr id="3" name="2 Marcador de contenido"/>
          <p:cNvSpPr>
            <a:spLocks noGrp="1"/>
          </p:cNvSpPr>
          <p:nvPr>
            <p:ph idx="1"/>
          </p:nvPr>
        </p:nvSpPr>
        <p:spPr>
          <a:xfrm>
            <a:off x="755576" y="836712"/>
            <a:ext cx="7520940" cy="3840540"/>
          </a:xfrm>
        </p:spPr>
        <p:txBody>
          <a:bodyPr>
            <a:noAutofit/>
          </a:bodyPr>
          <a:lstStyle/>
          <a:p>
            <a:pPr algn="just"/>
            <a:r>
              <a:rPr lang="es-ES" sz="2400" b="0" dirty="0"/>
              <a:t> </a:t>
            </a:r>
            <a:r>
              <a:rPr lang="es-ES" sz="2400" b="0" dirty="0" smtClean="0"/>
              <a:t>	Acabas </a:t>
            </a:r>
            <a:r>
              <a:rPr lang="es-ES" sz="2400" b="0" dirty="0"/>
              <a:t>de pensar en todo lo que has hecho o te ha pasado en un determinado tiempo, escríbelo en una hoja (preferencialmente solo las cosas malas), desahógate escríbelo todo absolutamente todo lo que quieras olvidar o al menos superar, todo lo que realmente te pesa soportar y llevar en tu día a día contigo, pero, asegúrate de no escribir algo que realmente te guste mucho, pues te quedara un vacío inmenso que será difícil volver a </a:t>
            </a:r>
            <a:r>
              <a:rPr lang="es-ES" sz="2400" b="0" dirty="0" smtClean="0"/>
              <a:t>llenar.</a:t>
            </a:r>
          </a:p>
          <a:p>
            <a:pPr algn="just"/>
            <a:r>
              <a:rPr lang="es-ES" sz="2400" b="0" dirty="0"/>
              <a:t>	</a:t>
            </a:r>
            <a:r>
              <a:rPr lang="es-ES" sz="2400" b="0" dirty="0" smtClean="0"/>
              <a:t>Fija </a:t>
            </a:r>
            <a:r>
              <a:rPr lang="es-ES" sz="2400" b="0" dirty="0"/>
              <a:t>un buen tiempo uno largo donde haya mucho que quieras superar.</a:t>
            </a:r>
            <a:endParaRPr lang="es-ES" sz="2400" dirty="0"/>
          </a:p>
        </p:txBody>
      </p:sp>
      <p:sp>
        <p:nvSpPr>
          <p:cNvPr id="4" name="3 Marcador de número de diapositiva"/>
          <p:cNvSpPr>
            <a:spLocks noGrp="1"/>
          </p:cNvSpPr>
          <p:nvPr>
            <p:ph type="sldNum" sz="quarter" idx="12"/>
          </p:nvPr>
        </p:nvSpPr>
        <p:spPr/>
        <p:txBody>
          <a:bodyPr/>
          <a:lstStyle/>
          <a:p>
            <a:fld id="{E697B1EB-CC96-48AA-BBAC-87084CE45016}" type="slidenum">
              <a:rPr lang="es-ES" smtClean="0"/>
              <a:t>3</a:t>
            </a:fld>
            <a:endParaRPr lang="es-ES"/>
          </a:p>
        </p:txBody>
      </p:sp>
    </p:spTree>
    <p:extLst>
      <p:ext uri="{BB962C8B-B14F-4D97-AF65-F5344CB8AC3E}">
        <p14:creationId xmlns:p14="http://schemas.microsoft.com/office/powerpoint/2010/main" val="3768407590"/>
      </p:ext>
    </p:extLst>
  </p:cSld>
  <p:clrMapOvr>
    <a:masterClrMapping/>
  </p:clrMapOvr>
  <mc:AlternateContent xmlns:mc="http://schemas.openxmlformats.org/markup-compatibility/2006">
    <mc:Choice xmlns:p14="http://schemas.microsoft.com/office/powerpoint/2010/main" Requires="p14">
      <p:transition spd="med" p14:dur="700">
        <p:fade/>
        <p:sndAc>
          <p:stSnd>
            <p:snd r:embed="rId2" name="type.wav"/>
          </p:stSnd>
        </p:sndAc>
      </p:transition>
    </mc:Choice>
    <mc:Fallback>
      <p:transition spd="med">
        <p:fade/>
        <p:sndAc>
          <p:stSnd>
            <p:snd r:embed="rId2" name="type.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Imagen"/>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267744" y="188640"/>
            <a:ext cx="4824536" cy="5892563"/>
          </a:xfrm>
          <a:prstGeom prst="roundRect">
            <a:avLst>
              <a:gd name="adj" fmla="val 30172"/>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1 Título"/>
          <p:cNvSpPr>
            <a:spLocks noGrp="1"/>
          </p:cNvSpPr>
          <p:nvPr>
            <p:ph type="title"/>
          </p:nvPr>
        </p:nvSpPr>
        <p:spPr/>
        <p:txBody>
          <a:bodyPr/>
          <a:lstStyle/>
          <a:p>
            <a:r>
              <a:rPr lang="es-ES" dirty="0" smtClean="0">
                <a:solidFill>
                  <a:srgbClr val="FF0000"/>
                </a:solidFill>
              </a:rPr>
              <a:t>El ser humano</a:t>
            </a:r>
            <a:endParaRPr lang="es-ES" dirty="0">
              <a:solidFill>
                <a:srgbClr val="FF0000"/>
              </a:solidFill>
            </a:endParaRPr>
          </a:p>
        </p:txBody>
      </p:sp>
      <p:sp>
        <p:nvSpPr>
          <p:cNvPr id="5" name="4 Marcador de contenido"/>
          <p:cNvSpPr>
            <a:spLocks noGrp="1"/>
          </p:cNvSpPr>
          <p:nvPr>
            <p:ph idx="1"/>
          </p:nvPr>
        </p:nvSpPr>
        <p:spPr/>
        <p:txBody>
          <a:bodyPr>
            <a:noAutofit/>
          </a:bodyPr>
          <a:lstStyle/>
          <a:p>
            <a:pPr algn="just"/>
            <a:r>
              <a:rPr lang="es-ES" sz="2400" b="0" dirty="0" smtClean="0"/>
              <a:t>	Las </a:t>
            </a:r>
            <a:r>
              <a:rPr lang="es-ES" sz="2400" b="0" dirty="0"/>
              <a:t>personas somos como una gigantesca esponja que absorbe muchas cosas, tanto buenas como malas, casi todo lo que vive lo retiene y eso empieza a volverse una carga emocional que aquella persona llevara diariamente quiéralo o </a:t>
            </a:r>
            <a:r>
              <a:rPr lang="es-ES" sz="2400" b="0" dirty="0" smtClean="0"/>
              <a:t>no.</a:t>
            </a:r>
          </a:p>
          <a:p>
            <a:pPr algn="just"/>
            <a:r>
              <a:rPr lang="es-ES" sz="2400" b="0" dirty="0"/>
              <a:t>	</a:t>
            </a:r>
            <a:r>
              <a:rPr lang="es-ES" sz="2400" b="0" dirty="0" smtClean="0"/>
              <a:t>Las </a:t>
            </a:r>
            <a:r>
              <a:rPr lang="es-ES" sz="2400" b="0" dirty="0"/>
              <a:t>cargas emocionales mas pesadas suelen ser las de cosas malas que aquella persona pudo vivir como: un rompimiento, la perdida de un ser querido, la perdida de algo muy valioso para ti o algo así por el estilo.</a:t>
            </a:r>
            <a:endParaRPr lang="es-ES" sz="2400" dirty="0"/>
          </a:p>
        </p:txBody>
      </p:sp>
      <p:sp>
        <p:nvSpPr>
          <p:cNvPr id="6" name="5 Marcador de número de diapositiva"/>
          <p:cNvSpPr>
            <a:spLocks noGrp="1"/>
          </p:cNvSpPr>
          <p:nvPr>
            <p:ph type="sldNum" sz="quarter" idx="12"/>
          </p:nvPr>
        </p:nvSpPr>
        <p:spPr/>
        <p:txBody>
          <a:bodyPr/>
          <a:lstStyle/>
          <a:p>
            <a:fld id="{E697B1EB-CC96-48AA-BBAC-87084CE45016}" type="slidenum">
              <a:rPr lang="es-ES" smtClean="0"/>
              <a:t>4</a:t>
            </a:fld>
            <a:endParaRPr lang="es-ES"/>
          </a:p>
        </p:txBody>
      </p:sp>
    </p:spTree>
    <p:extLst>
      <p:ext uri="{BB962C8B-B14F-4D97-AF65-F5344CB8AC3E}">
        <p14:creationId xmlns:p14="http://schemas.microsoft.com/office/powerpoint/2010/main" val="1266029387"/>
      </p:ext>
    </p:extLst>
  </p:cSld>
  <p:clrMapOvr>
    <a:masterClrMapping/>
  </p:clrMapOvr>
  <mc:AlternateContent xmlns:mc="http://schemas.openxmlformats.org/markup-compatibility/2006">
    <mc:Choice xmlns:p14="http://schemas.microsoft.com/office/powerpoint/2010/main" Requires="p14">
      <p:transition spd="med" p14:dur="700">
        <p:fade/>
        <p:sndAc>
          <p:stSnd>
            <p:snd r:embed="rId2" name="voltage.wav"/>
          </p:stSnd>
        </p:sndAc>
      </p:transition>
    </mc:Choice>
    <mc:Fallback>
      <p:transition spd="med">
        <p:fade/>
        <p:sndAc>
          <p:stSnd>
            <p:snd r:embed="rId2" name="voltage.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123728" y="260648"/>
            <a:ext cx="4968552" cy="4844339"/>
          </a:xfrm>
          <a:prstGeom prst="rect">
            <a:avLst/>
          </a:prstGeom>
        </p:spPr>
      </p:pic>
      <p:sp>
        <p:nvSpPr>
          <p:cNvPr id="3" name="2 Marcador de contenido"/>
          <p:cNvSpPr>
            <a:spLocks noGrp="1"/>
          </p:cNvSpPr>
          <p:nvPr>
            <p:ph idx="1"/>
          </p:nvPr>
        </p:nvSpPr>
        <p:spPr>
          <a:xfrm>
            <a:off x="827584" y="980728"/>
            <a:ext cx="7520940" cy="3579849"/>
          </a:xfrm>
        </p:spPr>
        <p:txBody>
          <a:bodyPr>
            <a:noAutofit/>
          </a:bodyPr>
          <a:lstStyle/>
          <a:p>
            <a:pPr algn="just"/>
            <a:r>
              <a:rPr lang="es-ES" sz="2400" b="0" dirty="0" smtClean="0"/>
              <a:t>	</a:t>
            </a:r>
            <a:r>
              <a:rPr lang="es-ES" sz="2400" b="0" dirty="0"/>
              <a:t>El papel, la pequeña hoja donde pondrás todas tus penas vividas en el lapso de tiempo que determinaste al principio, extiéndete todo lo que mas pueda, eso si, procura que nadie te quite o te lea el papel, porque seria muy incomodo para ti. Descarga todo lo que tengas en el papel, ahora el es la encarnación de todas las cosas malas que has vivido, si escribir te trae recuerdos has lo que creas que debes hacer: algunos lloran, otros rayan todo lo que escribieron para desahogarse (sin embargo, las letras seguirán allí) y otros escriben aún mas.</a:t>
            </a:r>
            <a:endParaRPr lang="es-ES" sz="2400" dirty="0"/>
          </a:p>
        </p:txBody>
      </p:sp>
      <p:sp>
        <p:nvSpPr>
          <p:cNvPr id="2" name="1 Título"/>
          <p:cNvSpPr>
            <a:spLocks noGrp="1"/>
          </p:cNvSpPr>
          <p:nvPr>
            <p:ph type="title"/>
          </p:nvPr>
        </p:nvSpPr>
        <p:spPr/>
        <p:txBody>
          <a:bodyPr/>
          <a:lstStyle/>
          <a:p>
            <a:r>
              <a:rPr lang="es-ES" dirty="0" smtClean="0">
                <a:solidFill>
                  <a:srgbClr val="FF0000"/>
                </a:solidFill>
              </a:rPr>
              <a:t>El papel</a:t>
            </a:r>
            <a:endParaRPr lang="es-ES" dirty="0">
              <a:solidFill>
                <a:srgbClr val="FF0000"/>
              </a:solidFill>
            </a:endParaRPr>
          </a:p>
        </p:txBody>
      </p:sp>
      <p:sp>
        <p:nvSpPr>
          <p:cNvPr id="4" name="3 Marcador de número de diapositiva"/>
          <p:cNvSpPr>
            <a:spLocks noGrp="1"/>
          </p:cNvSpPr>
          <p:nvPr>
            <p:ph type="sldNum" sz="quarter" idx="12"/>
          </p:nvPr>
        </p:nvSpPr>
        <p:spPr/>
        <p:txBody>
          <a:bodyPr/>
          <a:lstStyle/>
          <a:p>
            <a:fld id="{E697B1EB-CC96-48AA-BBAC-87084CE45016}" type="slidenum">
              <a:rPr lang="es-ES" smtClean="0"/>
              <a:t>5</a:t>
            </a:fld>
            <a:endParaRPr lang="es-ES"/>
          </a:p>
        </p:txBody>
      </p:sp>
    </p:spTree>
    <p:extLst>
      <p:ext uri="{BB962C8B-B14F-4D97-AF65-F5344CB8AC3E}">
        <p14:creationId xmlns:p14="http://schemas.microsoft.com/office/powerpoint/2010/main" val="2388003303"/>
      </p:ext>
    </p:extLst>
  </p:cSld>
  <p:clrMapOvr>
    <a:masterClrMapping/>
  </p:clrMapOvr>
  <mc:AlternateContent xmlns:mc="http://schemas.openxmlformats.org/markup-compatibility/2006">
    <mc:Choice xmlns:p14="http://schemas.microsoft.com/office/powerpoint/2010/main" Requires="p14">
      <p:transition spd="med" p14:dur="700">
        <p:fade/>
        <p:sndAc>
          <p:stSnd>
            <p:snd r:embed="rId2" name="voltage.wav"/>
          </p:stSnd>
        </p:sndAc>
      </p:transition>
    </mc:Choice>
    <mc:Fallback>
      <p:transition spd="med">
        <p:fade/>
        <p:sndAc>
          <p:stSnd>
            <p:snd r:embed="rId2" name="voltage.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BEBA8EAE-BF5A-486C-A8C5-ECC9F3942E4B}">
                <a14:imgProps xmlns:a14="http://schemas.microsoft.com/office/drawing/2010/main">
                  <a14:imgLayer r:embed="rId4">
                    <a14:imgEffect>
                      <a14:artisticBlur/>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6512" y="0"/>
            <a:ext cx="9217024" cy="6858000"/>
          </a:xfrm>
          <a:prstGeom prst="rect">
            <a:avLst/>
          </a:prstGeom>
        </p:spPr>
      </p:pic>
      <p:sp>
        <p:nvSpPr>
          <p:cNvPr id="2" name="1 Título"/>
          <p:cNvSpPr>
            <a:spLocks noGrp="1"/>
          </p:cNvSpPr>
          <p:nvPr>
            <p:ph type="title"/>
          </p:nvPr>
        </p:nvSpPr>
        <p:spPr/>
        <p:txBody>
          <a:bodyPr/>
          <a:lstStyle/>
          <a:p>
            <a:r>
              <a:rPr lang="es-ES" dirty="0" smtClean="0">
                <a:solidFill>
                  <a:srgbClr val="FF0000"/>
                </a:solidFill>
              </a:rPr>
              <a:t>Los sentimientos</a:t>
            </a:r>
            <a:endParaRPr lang="es-ES" dirty="0">
              <a:solidFill>
                <a:srgbClr val="FF0000"/>
              </a:solidFill>
            </a:endParaRPr>
          </a:p>
        </p:txBody>
      </p:sp>
      <p:sp>
        <p:nvSpPr>
          <p:cNvPr id="3" name="2 Marcador de contenido"/>
          <p:cNvSpPr>
            <a:spLocks noGrp="1"/>
          </p:cNvSpPr>
          <p:nvPr>
            <p:ph idx="1"/>
          </p:nvPr>
        </p:nvSpPr>
        <p:spPr/>
        <p:txBody>
          <a:bodyPr>
            <a:normAutofit lnSpcReduction="10000"/>
          </a:bodyPr>
          <a:lstStyle/>
          <a:p>
            <a:pPr algn="just"/>
            <a:r>
              <a:rPr lang="es-ES" sz="2400" b="0" dirty="0" smtClean="0"/>
              <a:t>	Es </a:t>
            </a:r>
            <a:r>
              <a:rPr lang="es-ES" sz="2400" b="0" dirty="0"/>
              <a:t>muy importante que expreses lo que sientes a la hora de escribir, pues algunos no pueden contener el llanto o la risa que le provocan los recuerdos y si los retienes tendrás que alargar la lista aún mas o aguantar y hacer que esto no sirva de nada. Expresarse respecto a los sentimientos es algo muy importante para olvidar tu pasado y las cosas malas que te ocurrieron, no tiene que ser en publico pero si tienes que </a:t>
            </a:r>
            <a:r>
              <a:rPr lang="es-ES" sz="2400" b="0" dirty="0" smtClean="0"/>
              <a:t>hacerlo.</a:t>
            </a:r>
          </a:p>
          <a:p>
            <a:pPr algn="just"/>
            <a:r>
              <a:rPr lang="es-ES" sz="2400" b="0" dirty="0"/>
              <a:t>	</a:t>
            </a:r>
            <a:r>
              <a:rPr lang="es-ES" sz="2400" b="0" dirty="0" smtClean="0"/>
              <a:t>Exprésate </a:t>
            </a:r>
            <a:r>
              <a:rPr lang="es-ES" sz="2400" b="0" dirty="0"/>
              <a:t>para seguir adelante.</a:t>
            </a:r>
            <a:endParaRPr lang="es-ES" sz="2400" dirty="0"/>
          </a:p>
        </p:txBody>
      </p:sp>
      <p:sp>
        <p:nvSpPr>
          <p:cNvPr id="4" name="3 Marcador de número de diapositiva"/>
          <p:cNvSpPr>
            <a:spLocks noGrp="1"/>
          </p:cNvSpPr>
          <p:nvPr>
            <p:ph type="sldNum" sz="quarter" idx="12"/>
          </p:nvPr>
        </p:nvSpPr>
        <p:spPr/>
        <p:txBody>
          <a:bodyPr/>
          <a:lstStyle/>
          <a:p>
            <a:fld id="{E697B1EB-CC96-48AA-BBAC-87084CE45016}" type="slidenum">
              <a:rPr lang="es-ES" smtClean="0"/>
              <a:t>6</a:t>
            </a:fld>
            <a:endParaRPr lang="es-ES"/>
          </a:p>
        </p:txBody>
      </p:sp>
    </p:spTree>
    <p:extLst>
      <p:ext uri="{BB962C8B-B14F-4D97-AF65-F5344CB8AC3E}">
        <p14:creationId xmlns:p14="http://schemas.microsoft.com/office/powerpoint/2010/main" val="648296825"/>
      </p:ext>
    </p:extLst>
  </p:cSld>
  <p:clrMapOvr>
    <a:masterClrMapping/>
  </p:clrMapOvr>
  <mc:AlternateContent xmlns:mc="http://schemas.openxmlformats.org/markup-compatibility/2006">
    <mc:Choice xmlns:p14="http://schemas.microsoft.com/office/powerpoint/2010/main" Requires="p14">
      <p:transition spd="med" p14:dur="700">
        <p:fade/>
        <p:sndAc>
          <p:stSnd>
            <p:snd r:embed="rId2" name="voltage.wav"/>
          </p:stSnd>
        </p:sndAc>
      </p:transition>
    </mc:Choice>
    <mc:Fallback>
      <p:transition spd="med">
        <p:fade/>
        <p:sndAc>
          <p:stSnd>
            <p:snd r:embed="rId2" name="voltage.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BEBA8EAE-BF5A-486C-A8C5-ECC9F3942E4B}">
                <a14:imgProps xmlns:a14="http://schemas.microsoft.com/office/drawing/2010/main">
                  <a14:imgLayer r:embed="rId4">
                    <a14:imgEffect>
                      <a14:artisticMarker/>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1 Título"/>
          <p:cNvSpPr>
            <a:spLocks noGrp="1"/>
          </p:cNvSpPr>
          <p:nvPr>
            <p:ph type="title"/>
          </p:nvPr>
        </p:nvSpPr>
        <p:spPr/>
        <p:txBody>
          <a:bodyPr/>
          <a:lstStyle/>
          <a:p>
            <a:r>
              <a:rPr lang="es-ES" dirty="0" smtClean="0">
                <a:solidFill>
                  <a:srgbClr val="FF0000"/>
                </a:solidFill>
              </a:rPr>
              <a:t>Ya termine de escribir</a:t>
            </a:r>
            <a:endParaRPr lang="es-ES" dirty="0">
              <a:solidFill>
                <a:srgbClr val="FF0000"/>
              </a:solidFill>
            </a:endParaRPr>
          </a:p>
        </p:txBody>
      </p:sp>
      <p:sp>
        <p:nvSpPr>
          <p:cNvPr id="3" name="2 Marcador de contenido"/>
          <p:cNvSpPr>
            <a:spLocks noGrp="1"/>
          </p:cNvSpPr>
          <p:nvPr>
            <p:ph idx="1"/>
          </p:nvPr>
        </p:nvSpPr>
        <p:spPr/>
        <p:txBody>
          <a:bodyPr>
            <a:noAutofit/>
          </a:bodyPr>
          <a:lstStyle/>
          <a:p>
            <a:pPr algn="just"/>
            <a:r>
              <a:rPr lang="es-ES" sz="2000" b="0" dirty="0" smtClean="0"/>
              <a:t>	Primero </a:t>
            </a:r>
            <a:r>
              <a:rPr lang="es-ES" sz="2000" b="0" dirty="0"/>
              <a:t>tienes que olvidarte del pasado, es difícil hacerlo, pero si no lo haces lo recordaras todo y nunca te lo quitaras de encima, vivir en una época que no sea el presente siempre es malo</a:t>
            </a:r>
            <a:r>
              <a:rPr lang="es-ES" sz="2000" b="0" dirty="0" smtClean="0"/>
              <a:t>.</a:t>
            </a:r>
          </a:p>
          <a:p>
            <a:pPr algn="just"/>
            <a:r>
              <a:rPr lang="es-ES" sz="2000" b="0" dirty="0"/>
              <a:t>	</a:t>
            </a:r>
            <a:r>
              <a:rPr lang="es-ES" sz="2000" b="0" dirty="0" smtClean="0"/>
              <a:t>Ahora </a:t>
            </a:r>
            <a:r>
              <a:rPr lang="es-ES" sz="2000" b="0" dirty="0"/>
              <a:t>arranca la hoja y rómpela destrúyela hazle lo que quieras: puedes hacerlo a mano, puedes meterla en una licuadora, en un cortador de pizza o cualquier cosa (no la mojes ni la quemes porque no será lo mismo si no esta destrozada</a:t>
            </a:r>
            <a:r>
              <a:rPr lang="es-ES" sz="2000" b="0" dirty="0" smtClean="0"/>
              <a:t>).</a:t>
            </a:r>
          </a:p>
          <a:p>
            <a:pPr algn="just"/>
            <a:r>
              <a:rPr lang="es-ES" sz="2000" b="0" dirty="0" smtClean="0"/>
              <a:t>	Luego </a:t>
            </a:r>
            <a:r>
              <a:rPr lang="es-ES" sz="2000" b="0" dirty="0"/>
              <a:t>hecha los pedazos en un rincón (donde no haya riesgo de incendio) y quémala, contempla como tus desgracias se queman y te quitas un peso de encima.</a:t>
            </a:r>
            <a:endParaRPr lang="es-ES" sz="2000" dirty="0"/>
          </a:p>
        </p:txBody>
      </p:sp>
      <p:sp>
        <p:nvSpPr>
          <p:cNvPr id="4" name="3 Marcador de número de diapositiva"/>
          <p:cNvSpPr>
            <a:spLocks noGrp="1"/>
          </p:cNvSpPr>
          <p:nvPr>
            <p:ph type="sldNum" sz="quarter" idx="12"/>
          </p:nvPr>
        </p:nvSpPr>
        <p:spPr/>
        <p:txBody>
          <a:bodyPr/>
          <a:lstStyle/>
          <a:p>
            <a:fld id="{E697B1EB-CC96-48AA-BBAC-87084CE45016}" type="slidenum">
              <a:rPr lang="es-ES" smtClean="0"/>
              <a:t>7</a:t>
            </a:fld>
            <a:endParaRPr lang="es-ES"/>
          </a:p>
        </p:txBody>
      </p:sp>
    </p:spTree>
    <p:extLst>
      <p:ext uri="{BB962C8B-B14F-4D97-AF65-F5344CB8AC3E}">
        <p14:creationId xmlns:p14="http://schemas.microsoft.com/office/powerpoint/2010/main" val="522339386"/>
      </p:ext>
    </p:extLst>
  </p:cSld>
  <p:clrMapOvr>
    <a:masterClrMapping/>
  </p:clrMapOvr>
  <mc:AlternateContent xmlns:mc="http://schemas.openxmlformats.org/markup-compatibility/2006">
    <mc:Choice xmlns:p14="http://schemas.microsoft.com/office/powerpoint/2010/main" Requires="p14">
      <p:transition spd="med" p14:dur="700">
        <p:fade/>
        <p:sndAc>
          <p:stSnd>
            <p:snd r:embed="rId2" name="bomb.wav"/>
          </p:stSnd>
        </p:sndAc>
      </p:transition>
    </mc:Choice>
    <mc:Fallback>
      <p:transition spd="med">
        <p:fade/>
        <p:sndAc>
          <p:stSnd>
            <p:snd r:embed="rId2" name="bomb.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solidFill>
                  <a:srgbClr val="FF0000"/>
                </a:solidFill>
              </a:rPr>
              <a:t>Y ahora que</a:t>
            </a:r>
            <a:endParaRPr lang="es-ES" dirty="0">
              <a:solidFill>
                <a:srgbClr val="FF0000"/>
              </a:solidFill>
            </a:endParaRPr>
          </a:p>
        </p:txBody>
      </p:sp>
      <p:sp>
        <p:nvSpPr>
          <p:cNvPr id="3" name="2 Marcador de contenido"/>
          <p:cNvSpPr>
            <a:spLocks noGrp="1"/>
          </p:cNvSpPr>
          <p:nvPr>
            <p:ph idx="1"/>
          </p:nvPr>
        </p:nvSpPr>
        <p:spPr/>
        <p:txBody>
          <a:bodyPr>
            <a:noAutofit/>
          </a:bodyPr>
          <a:lstStyle/>
          <a:p>
            <a:pPr algn="just"/>
            <a:r>
              <a:rPr lang="es-ES" b="0" dirty="0" smtClean="0"/>
              <a:t>	</a:t>
            </a:r>
            <a:r>
              <a:rPr lang="es-ES" sz="2400" b="0" dirty="0" smtClean="0"/>
              <a:t>Luego </a:t>
            </a:r>
            <a:r>
              <a:rPr lang="es-ES" sz="2400" b="0" dirty="0"/>
              <a:t>de echar las cenizas a la basura te abras librado de lo malo físicamente, pero aún tienes que hacerlo </a:t>
            </a:r>
            <a:r>
              <a:rPr lang="es-ES" sz="2400" b="0" dirty="0" smtClean="0"/>
              <a:t>psicológicamente.</a:t>
            </a:r>
          </a:p>
          <a:p>
            <a:pPr algn="just"/>
            <a:r>
              <a:rPr lang="es-ES" sz="2400" b="0" dirty="0"/>
              <a:t>	</a:t>
            </a:r>
            <a:r>
              <a:rPr lang="es-ES" sz="2400" b="0" dirty="0" smtClean="0"/>
              <a:t>Cierra </a:t>
            </a:r>
            <a:r>
              <a:rPr lang="es-ES" sz="2400" b="0" dirty="0"/>
              <a:t>los ojos y piensa en que estas en una vasta pradera, hay un lago al frente y un pequeño árbol que da sombra, elige un lugar que te agrade y </a:t>
            </a:r>
            <a:r>
              <a:rPr lang="es-ES" sz="2400" b="0" dirty="0" smtClean="0"/>
              <a:t>descansa.</a:t>
            </a:r>
          </a:p>
          <a:p>
            <a:pPr algn="just"/>
            <a:r>
              <a:rPr lang="es-ES" sz="2400" b="0" dirty="0"/>
              <a:t>	</a:t>
            </a:r>
            <a:r>
              <a:rPr lang="es-ES" sz="2400" b="0" dirty="0" smtClean="0"/>
              <a:t>Luego </a:t>
            </a:r>
            <a:r>
              <a:rPr lang="es-ES" sz="2400" b="0" dirty="0"/>
              <a:t>imagina que se te acerca quien mas odiaste durante este tiempo y le entregas todas las cosas malas que te pasaron en una gigantesca maleta que lo aplasta.</a:t>
            </a:r>
            <a:endParaRPr lang="es-ES" dirty="0"/>
          </a:p>
        </p:txBody>
      </p:sp>
      <p:sp>
        <p:nvSpPr>
          <p:cNvPr id="4" name="3 Marcador de número de diapositiva"/>
          <p:cNvSpPr>
            <a:spLocks noGrp="1"/>
          </p:cNvSpPr>
          <p:nvPr>
            <p:ph type="sldNum" sz="quarter" idx="12"/>
          </p:nvPr>
        </p:nvSpPr>
        <p:spPr/>
        <p:txBody>
          <a:bodyPr/>
          <a:lstStyle/>
          <a:p>
            <a:fld id="{E697B1EB-CC96-48AA-BBAC-87084CE45016}" type="slidenum">
              <a:rPr lang="es-ES" smtClean="0"/>
              <a:t>8</a:t>
            </a:fld>
            <a:endParaRPr lang="es-ES"/>
          </a:p>
        </p:txBody>
      </p:sp>
    </p:spTree>
    <p:extLst>
      <p:ext uri="{BB962C8B-B14F-4D97-AF65-F5344CB8AC3E}">
        <p14:creationId xmlns:p14="http://schemas.microsoft.com/office/powerpoint/2010/main" val="3759147951"/>
      </p:ext>
    </p:extLst>
  </p:cSld>
  <p:clrMapOvr>
    <a:masterClrMapping/>
  </p:clrMapOvr>
  <mc:AlternateContent xmlns:mc="http://schemas.openxmlformats.org/markup-compatibility/2006">
    <mc:Choice xmlns:p14="http://schemas.microsoft.com/office/powerpoint/2010/main" Requires="p14">
      <p:transition spd="med" p14:dur="700">
        <p:fade/>
        <p:sndAc>
          <p:stSnd>
            <p:snd r:embed="rId2" name="voltage.wav"/>
          </p:stSnd>
        </p:sndAc>
      </p:transition>
    </mc:Choice>
    <mc:Fallback>
      <p:transition spd="med">
        <p:fade/>
        <p:sndAc>
          <p:stSnd>
            <p:snd r:embed="rId2" name="voltage.wav"/>
          </p:st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5576" y="476672"/>
            <a:ext cx="7704856" cy="4464496"/>
          </a:xfrm>
        </p:spPr>
        <p:txBody>
          <a:bodyPr>
            <a:normAutofit fontScale="92500" lnSpcReduction="20000"/>
          </a:bodyPr>
          <a:lstStyle/>
          <a:p>
            <a:pPr algn="just"/>
            <a:r>
              <a:rPr lang="es-ES" sz="2600" b="0" dirty="0" smtClean="0"/>
              <a:t>	Después </a:t>
            </a:r>
            <a:r>
              <a:rPr lang="es-ES" sz="2600" b="0" dirty="0"/>
              <a:t>de que queda aplastado por la maleta, imagina que debajo de el se rompe el suelo y el cae con la maleta y todas las razones por las que lo/la odiabas y se quema en un gigantesco mar de fuego ardiente, el suelo se cierra y tu vuelves a </a:t>
            </a:r>
            <a:r>
              <a:rPr lang="es-ES" sz="2600" b="0" dirty="0" smtClean="0"/>
              <a:t>relajarte.</a:t>
            </a:r>
          </a:p>
          <a:p>
            <a:pPr algn="just"/>
            <a:r>
              <a:rPr lang="es-ES" sz="2600" b="0" dirty="0"/>
              <a:t>	</a:t>
            </a:r>
            <a:r>
              <a:rPr lang="es-ES" sz="2600" b="0" dirty="0" smtClean="0"/>
              <a:t>Abre </a:t>
            </a:r>
            <a:r>
              <a:rPr lang="es-ES" sz="2600" b="0" dirty="0"/>
              <a:t>los ojos y ríete un buen rato (de 10 a 15 minutos), no tienen que ser seguidos pero si antes de retomar cualquier actividad (si no te puedes reír porque si o recordando algo gracioso busca chistes, videos o cualquier cosa que te haga reír en internet o en cualquier sitio), cuando pares de reír sentirás que te quitaste algo de encima y te sentirás mejor contigo mismo/misma, tanto psicológica como físicamente y podrás retomar cualquier actividad sin problemas</a:t>
            </a:r>
            <a:r>
              <a:rPr lang="es-ES" b="0" dirty="0"/>
              <a:t>.</a:t>
            </a:r>
            <a:endParaRPr lang="es-ES" dirty="0"/>
          </a:p>
        </p:txBody>
      </p:sp>
      <p:sp>
        <p:nvSpPr>
          <p:cNvPr id="4" name="3 Marcador de número de diapositiva"/>
          <p:cNvSpPr>
            <a:spLocks noGrp="1"/>
          </p:cNvSpPr>
          <p:nvPr>
            <p:ph type="sldNum" sz="quarter" idx="12"/>
          </p:nvPr>
        </p:nvSpPr>
        <p:spPr/>
        <p:txBody>
          <a:bodyPr/>
          <a:lstStyle/>
          <a:p>
            <a:fld id="{E697B1EB-CC96-48AA-BBAC-87084CE45016}" type="slidenum">
              <a:rPr lang="es-ES" smtClean="0"/>
              <a:t>9</a:t>
            </a:fld>
            <a:endParaRPr lang="es-ES"/>
          </a:p>
        </p:txBody>
      </p:sp>
    </p:spTree>
    <p:extLst>
      <p:ext uri="{BB962C8B-B14F-4D97-AF65-F5344CB8AC3E}">
        <p14:creationId xmlns:p14="http://schemas.microsoft.com/office/powerpoint/2010/main" val="120623483"/>
      </p:ext>
    </p:extLst>
  </p:cSld>
  <p:clrMapOvr>
    <a:masterClrMapping/>
  </p:clrMapOvr>
  <mc:AlternateContent xmlns:mc="http://schemas.openxmlformats.org/markup-compatibility/2006">
    <mc:Choice xmlns:p14="http://schemas.microsoft.com/office/powerpoint/2010/main" Requires="p14">
      <p:transition spd="med" p14:dur="700">
        <p:fade/>
        <p:sndAc>
          <p:stSnd>
            <p:snd r:embed="rId2" name="voltage.wav"/>
          </p:stSnd>
        </p:sndAc>
      </p:transition>
    </mc:Choice>
    <mc:Fallback>
      <p:transition spd="med">
        <p:fade/>
        <p:sndAc>
          <p:stSnd>
            <p:snd r:embed="rId2" name="voltage.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691680" y="764704"/>
            <a:ext cx="5997669" cy="3973455"/>
          </a:xfrm>
          <a:prstGeom prst="roundRect">
            <a:avLst>
              <a:gd name="adj" fmla="val 27715"/>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1 Título"/>
          <p:cNvSpPr>
            <a:spLocks noGrp="1"/>
          </p:cNvSpPr>
          <p:nvPr>
            <p:ph type="title"/>
          </p:nvPr>
        </p:nvSpPr>
        <p:spPr/>
        <p:txBody>
          <a:bodyPr/>
          <a:lstStyle/>
          <a:p>
            <a:r>
              <a:rPr lang="es-ES" dirty="0" smtClean="0">
                <a:solidFill>
                  <a:srgbClr val="FF0000"/>
                </a:solidFill>
              </a:rPr>
              <a:t>Al final…</a:t>
            </a:r>
            <a:endParaRPr lang="es-ES" dirty="0">
              <a:solidFill>
                <a:srgbClr val="FF0000"/>
              </a:solidFill>
            </a:endParaRPr>
          </a:p>
        </p:txBody>
      </p:sp>
      <p:sp>
        <p:nvSpPr>
          <p:cNvPr id="3" name="2 Marcador de contenido"/>
          <p:cNvSpPr>
            <a:spLocks noGrp="1"/>
          </p:cNvSpPr>
          <p:nvPr>
            <p:ph idx="1"/>
          </p:nvPr>
        </p:nvSpPr>
        <p:spPr>
          <a:xfrm>
            <a:off x="827584" y="908720"/>
            <a:ext cx="7520940" cy="3579849"/>
          </a:xfrm>
        </p:spPr>
        <p:txBody>
          <a:bodyPr>
            <a:noAutofit/>
          </a:bodyPr>
          <a:lstStyle/>
          <a:p>
            <a:pPr algn="just"/>
            <a:r>
              <a:rPr lang="es-ES" sz="2400" b="0" dirty="0" smtClean="0"/>
              <a:t>	Felicidades</a:t>
            </a:r>
            <a:r>
              <a:rPr lang="es-ES" sz="2400" b="0" dirty="0"/>
              <a:t>, si lo hiciste todo superaste tu </a:t>
            </a:r>
            <a:r>
              <a:rPr lang="es-ES" sz="2400" b="0" dirty="0" smtClean="0"/>
              <a:t>pasado</a:t>
            </a:r>
          </a:p>
          <a:p>
            <a:pPr algn="just"/>
            <a:r>
              <a:rPr lang="es-ES" sz="2400" b="0" dirty="0" smtClean="0"/>
              <a:t>. </a:t>
            </a:r>
            <a:r>
              <a:rPr lang="es-ES" sz="2400" b="0" dirty="0"/>
              <a:t>Ahora tu y los que te conozcan verán el cambio en tu actitud, pues tendrás una actitud mas positiva y te sentirás renovado/renovada y estarás listo/lista para seguir acumulando recuerdos, porque quieras o no quieras nunca lo dejaras de hacer, sino cual seria el sentido de la vida, si ni siquiera puedes recordar los mejores momentos de tu vida, almenas ahora cuentas con un método para desacerté de los malos recuerdos, pues a mi si me funciono, y a ti también te debió funcionar.</a:t>
            </a:r>
            <a:endParaRPr lang="es-ES" sz="2400" dirty="0"/>
          </a:p>
        </p:txBody>
      </p:sp>
      <p:sp>
        <p:nvSpPr>
          <p:cNvPr id="4" name="3 Marcador de número de diapositiva"/>
          <p:cNvSpPr>
            <a:spLocks noGrp="1"/>
          </p:cNvSpPr>
          <p:nvPr>
            <p:ph type="sldNum" sz="quarter" idx="12"/>
          </p:nvPr>
        </p:nvSpPr>
        <p:spPr/>
        <p:txBody>
          <a:bodyPr/>
          <a:lstStyle/>
          <a:p>
            <a:fld id="{E697B1EB-CC96-48AA-BBAC-87084CE45016}" type="slidenum">
              <a:rPr lang="es-ES" smtClean="0"/>
              <a:t>10</a:t>
            </a:fld>
            <a:endParaRPr lang="es-ES"/>
          </a:p>
        </p:txBody>
      </p:sp>
    </p:spTree>
    <p:extLst>
      <p:ext uri="{BB962C8B-B14F-4D97-AF65-F5344CB8AC3E}">
        <p14:creationId xmlns:p14="http://schemas.microsoft.com/office/powerpoint/2010/main" val="3129079358"/>
      </p:ext>
    </p:extLst>
  </p:cSld>
  <p:clrMapOvr>
    <a:masterClrMapping/>
  </p:clrMapOvr>
  <mc:AlternateContent xmlns:mc="http://schemas.openxmlformats.org/markup-compatibility/2006">
    <mc:Choice xmlns:p14="http://schemas.microsoft.com/office/powerpoint/2010/main" Requires="p14">
      <p:transition spd="med" p14:dur="700">
        <p:fade/>
        <p:sndAc>
          <p:stSnd>
            <p:snd r:embed="rId2" name="applause.wav"/>
          </p:stSnd>
        </p:sndAc>
      </p:transition>
    </mc:Choice>
    <mc:Fallback>
      <p:transition spd="med">
        <p:fade/>
        <p:sndAc>
          <p:stSnd>
            <p:snd r:embed="rId2" name="applause.wav"/>
          </p:stSnd>
        </p:sndAc>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Ángulo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121</TotalTime>
  <Words>46</Words>
  <Application>Microsoft Office PowerPoint</Application>
  <PresentationFormat>Presentación en pantalla (4:3)</PresentationFormat>
  <Paragraphs>41</Paragraphs>
  <Slides>10</Slides>
  <Notes>1</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Ángulos</vt:lpstr>
      <vt:lpstr>Presentación de PowerPoint</vt:lpstr>
      <vt:lpstr>Antes de empezar</vt:lpstr>
      <vt:lpstr>Supongamos…</vt:lpstr>
      <vt:lpstr>El ser humano</vt:lpstr>
      <vt:lpstr>El papel</vt:lpstr>
      <vt:lpstr>Los sentimientos</vt:lpstr>
      <vt:lpstr>Ya termine de escribir</vt:lpstr>
      <vt:lpstr>Y ahora que</vt:lpstr>
      <vt:lpstr>Presentación de PowerPoint</vt:lpstr>
      <vt:lpstr>Al final…</vt:lpstr>
    </vt:vector>
  </TitlesOfParts>
  <Company>Luffi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Luffi</dc:creator>
  <cp:lastModifiedBy>Luffi</cp:lastModifiedBy>
  <cp:revision>9</cp:revision>
  <dcterms:created xsi:type="dcterms:W3CDTF">2013-11-13T01:46:52Z</dcterms:created>
  <dcterms:modified xsi:type="dcterms:W3CDTF">2013-11-13T03:48:40Z</dcterms:modified>
</cp:coreProperties>
</file>